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Lora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ora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ora-italic.fntdata"/><Relationship Id="rId30" Type="http://schemas.openxmlformats.org/officeDocument/2006/relationships/font" Target="fonts/Lora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Lora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b051f38854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b051f38854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b051f38854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b051f38854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b051f38854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b051f38854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b051f38854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b051f38854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what is this JSON data thing? Tell us, magic computer man!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b051f38854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b051f38854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051f38854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b051f38854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b051f38854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b051f38854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b051f38854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b051f38854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b051f38854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b051f38854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b051f38854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b051f38854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b051f38854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b051f3885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 a little background info.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made the old GenelabScraper in python, part of it shown on the left here,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outputted some of the data in a table, partly shown on the right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b051f38854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b051f38854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b051f38854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b051f38854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b051f38854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b051f38854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b051f38854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b051f38854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b051f38854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b051f38854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051f38854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b051f3885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b051f38854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b051f38854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b051f38854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b051f38854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b051f38854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b051f38854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b051f38854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b051f38854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b051f38854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b051f38854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www.qlik.com/us/products/qlik-sense/data-sources" TargetMode="External"/><Relationship Id="rId4" Type="http://schemas.openxmlformats.org/officeDocument/2006/relationships/hyperlink" Target="https://help.qlik.com/en-US/catalog/September2020/Content/QlikCatalog/Source/JSON_Overview.htm" TargetMode="External"/><Relationship Id="rId5" Type="http://schemas.openxmlformats.org/officeDocument/2006/relationships/hyperlink" Target="https://www.file.io/" TargetMode="External"/><Relationship Id="rId6" Type="http://schemas.openxmlformats.org/officeDocument/2006/relationships/hyperlink" Target="https://help.qlik.com/en-US/connectors/Subsystems/REST_connector_help/Content/Connectors_REST/Load-REST-data/Load-data.htm" TargetMode="External"/><Relationship Id="rId7" Type="http://schemas.openxmlformats.org/officeDocument/2006/relationships/hyperlink" Target="https://community.qlik.com/t5/Qlik-Sense-App-Development/How-to-load-local-JSON-file-into-Qlik-Sense/td-p/1611727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docs.google.com/document/d/19dWqchvlBCYsSfe_n-qR3obbdbnRX9V4XaYst2fsqBM/edit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with Dr. Richard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Christian Henke</a:t>
            </a:r>
            <a:endParaRPr i="1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Fall 2020 semester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more thing:</a:t>
            </a:r>
            <a:endParaRPr/>
          </a:p>
        </p:txBody>
      </p:sp>
      <p:sp>
        <p:nvSpPr>
          <p:cNvPr id="108" name="Google Shape;108;p22"/>
          <p:cNvSpPr txBox="1"/>
          <p:nvPr>
            <p:ph type="title"/>
          </p:nvPr>
        </p:nvSpPr>
        <p:spPr>
          <a:xfrm>
            <a:off x="311700" y="1664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was the Arabidopsis thaliana on the catwalk?</a:t>
            </a:r>
            <a:endParaRPr/>
          </a:p>
        </p:txBody>
      </p:sp>
      <p:sp>
        <p:nvSpPr>
          <p:cNvPr id="109" name="Google Shape;109;p22"/>
          <p:cNvSpPr txBox="1"/>
          <p:nvPr/>
        </p:nvSpPr>
        <p:spPr>
          <a:xfrm>
            <a:off x="4112725" y="4560425"/>
            <a:ext cx="45603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700">
                <a:solidFill>
                  <a:srgbClr val="FFFFFF"/>
                </a:solidFill>
              </a:rPr>
              <a:t>All of the press wanted a PHOTOsynthesis</a:t>
            </a:r>
            <a:endParaRPr b="1" i="1" sz="1700">
              <a:solidFill>
                <a:srgbClr val="FFFFFF"/>
              </a:solidFill>
            </a:endParaRPr>
          </a:p>
        </p:txBody>
      </p:sp>
      <p:sp>
        <p:nvSpPr>
          <p:cNvPr id="110" name="Google Shape;110;p22"/>
          <p:cNvSpPr txBox="1"/>
          <p:nvPr>
            <p:ph type="title"/>
          </p:nvPr>
        </p:nvSpPr>
        <p:spPr>
          <a:xfrm>
            <a:off x="311700" y="2045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model plant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genelabScraper - new and improved!</a:t>
            </a:r>
            <a:endParaRPr/>
          </a:p>
        </p:txBody>
      </p:sp>
      <p:sp>
        <p:nvSpPr>
          <p:cNvPr id="122" name="Google Shape;122;p24"/>
          <p:cNvSpPr txBox="1"/>
          <p:nvPr>
            <p:ph idx="1" type="body"/>
          </p:nvPr>
        </p:nvSpPr>
        <p:spPr>
          <a:xfrm>
            <a:off x="311700" y="1152475"/>
            <a:ext cx="5102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Scrape all the JSON data from: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All GLDS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Genelab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Genelab metadata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MGnify Analyses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MGnify Genomes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MGnify Genomeset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MGnify Studies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MGnify Super-studies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RadAtlas IR_associated_genes	+evidence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2798" y="0"/>
            <a:ext cx="1671204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JSON data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6"/>
          <p:cNvPicPr preferRelativeResize="0"/>
          <p:nvPr/>
        </p:nvPicPr>
        <p:blipFill rotWithShape="1">
          <a:blip r:embed="rId3">
            <a:alphaModFix/>
          </a:blip>
          <a:srcRect b="4888" l="0" r="0" t="0"/>
          <a:stretch/>
        </p:blipFill>
        <p:spPr>
          <a:xfrm>
            <a:off x="105725" y="182213"/>
            <a:ext cx="8932550" cy="4779076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6"/>
          <p:cNvSpPr txBox="1"/>
          <p:nvPr/>
        </p:nvSpPr>
        <p:spPr>
          <a:xfrm>
            <a:off x="1322325" y="312350"/>
            <a:ext cx="3094800" cy="8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0000"/>
                </a:solidFill>
              </a:rPr>
              <a:t>JSON </a:t>
            </a:r>
            <a:endParaRPr b="1" sz="2000">
              <a:solidFill>
                <a:srgbClr val="FF0000"/>
              </a:solidFill>
            </a:endParaRPr>
          </a:p>
        </p:txBody>
      </p:sp>
      <p:sp>
        <p:nvSpPr>
          <p:cNvPr id="135" name="Google Shape;135;p26"/>
          <p:cNvSpPr txBox="1"/>
          <p:nvPr/>
        </p:nvSpPr>
        <p:spPr>
          <a:xfrm>
            <a:off x="5230200" y="100325"/>
            <a:ext cx="3094800" cy="8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0000"/>
                </a:solidFill>
              </a:rPr>
              <a:t>flattened JSON</a:t>
            </a:r>
            <a:endParaRPr b="1" sz="20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what to do? None of that data looks pretty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Options:</a:t>
            </a:r>
            <a:endParaRPr/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6900" y="1000075"/>
            <a:ext cx="9144000" cy="40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Flatten the JSON data into a few columns recursively, drop the left over JSON into a final column, give Dr. Richard such a table with the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Flatten the JSON data with _, give Dr. Richard such a table with the data. Give just the JSON data if it doesn’t flatten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Translation: </a:t>
            </a:r>
            <a:r>
              <a:rPr b="1" lang="en">
                <a:solidFill>
                  <a:srgbClr val="00FFFF"/>
                </a:solidFill>
              </a:rPr>
              <a:t>2</a:t>
            </a:r>
            <a:r>
              <a:rPr lang="en"/>
              <a:t> different ways to change JSON into a table, which is better?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Answer? Don’t know! Do both.</a:t>
            </a:r>
            <a:endParaRPr/>
          </a:p>
        </p:txBody>
      </p:sp>
      <p:pic>
        <p:nvPicPr>
          <p:cNvPr id="152" name="Google Shape;152;p29"/>
          <p:cNvPicPr preferRelativeResize="0"/>
          <p:nvPr/>
        </p:nvPicPr>
        <p:blipFill rotWithShape="1">
          <a:blip r:embed="rId3">
            <a:alphaModFix/>
          </a:blip>
          <a:srcRect b="0" l="0" r="72394" t="0"/>
          <a:stretch/>
        </p:blipFill>
        <p:spPr>
          <a:xfrm>
            <a:off x="256525" y="2034325"/>
            <a:ext cx="2440176" cy="149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9"/>
          <p:cNvSpPr txBox="1"/>
          <p:nvPr/>
        </p:nvSpPr>
        <p:spPr>
          <a:xfrm>
            <a:off x="2790400" y="2124025"/>
            <a:ext cx="61326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FF0000"/>
                </a:solidFill>
              </a:rPr>
              <a:t>2 scrapers that work the same but output data different</a:t>
            </a:r>
            <a:endParaRPr b="1" i="1">
              <a:solidFill>
                <a:srgbClr val="FF0000"/>
              </a:solidFill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2613400" y="2061575"/>
            <a:ext cx="0" cy="562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5" name="Google Shape;155;p29"/>
          <p:cNvSpPr txBox="1"/>
          <p:nvPr/>
        </p:nvSpPr>
        <p:spPr>
          <a:xfrm>
            <a:off x="2638000" y="2733625"/>
            <a:ext cx="61326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00FFFF"/>
                </a:solidFill>
              </a:rPr>
              <a:t>2 converter functions that take JSON and do one of the conversions</a:t>
            </a:r>
            <a:endParaRPr b="1" i="1">
              <a:solidFill>
                <a:srgbClr val="00FFFF"/>
              </a:solidFill>
            </a:endParaRPr>
          </a:p>
        </p:txBody>
      </p:sp>
      <p:cxnSp>
        <p:nvCxnSpPr>
          <p:cNvPr id="156" name="Google Shape;156;p29"/>
          <p:cNvCxnSpPr/>
          <p:nvPr/>
        </p:nvCxnSpPr>
        <p:spPr>
          <a:xfrm>
            <a:off x="2461000" y="2671175"/>
            <a:ext cx="0" cy="562200"/>
          </a:xfrm>
          <a:prstGeom prst="straightConnector1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That was the brunt of the semester, but tangent!</a:t>
            </a:r>
            <a:endParaRPr/>
          </a:p>
        </p:txBody>
      </p:sp>
      <p:sp>
        <p:nvSpPr>
          <p:cNvPr id="162" name="Google Shape;162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1"/>
          <p:cNvSpPr txBox="1"/>
          <p:nvPr>
            <p:ph type="title"/>
          </p:nvPr>
        </p:nvSpPr>
        <p:spPr>
          <a:xfrm>
            <a:off x="183000" y="236800"/>
            <a:ext cx="8778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If the data goes to a Qlik app, for example, can it use JSON?</a:t>
            </a:r>
            <a:endParaRPr sz="2500"/>
          </a:p>
        </p:txBody>
      </p:sp>
      <p:sp>
        <p:nvSpPr>
          <p:cNvPr id="168" name="Google Shape;168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1"/>
            <a:ext cx="9143997" cy="39188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Quick precursor - last semester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02325"/>
            <a:ext cx="4119501" cy="4041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0700" y="2650100"/>
            <a:ext cx="6093299" cy="2510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/>
          <p:nvPr>
            <p:ph type="title"/>
          </p:nvPr>
        </p:nvSpPr>
        <p:spPr>
          <a:xfrm>
            <a:off x="831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Options for getting data into Qlik:</a:t>
            </a:r>
            <a:endParaRPr/>
          </a:p>
        </p:txBody>
      </p:sp>
      <p:sp>
        <p:nvSpPr>
          <p:cNvPr id="175" name="Google Shape;175;p32"/>
          <p:cNvSpPr txBox="1"/>
          <p:nvPr/>
        </p:nvSpPr>
        <p:spPr>
          <a:xfrm>
            <a:off x="41550" y="874600"/>
            <a:ext cx="9060900" cy="4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ora"/>
              <a:buAutoNum type="arabicPeriod"/>
            </a:pPr>
            <a:r>
              <a:rPr lang="en" sz="18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According to </a:t>
            </a:r>
            <a:r>
              <a:rPr lang="en" sz="1800" u="sng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Qlik advertising</a:t>
            </a:r>
            <a:r>
              <a:rPr lang="en" sz="18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, Qlik can take JSON from web APIs via “Qlik DataTransfer on Windows”. Looking into that, </a:t>
            </a:r>
            <a:r>
              <a:rPr lang="en" sz="1800" u="sng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it says to manually make a .hen file</a:t>
            </a:r>
            <a:r>
              <a:rPr lang="en" sz="18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 </a:t>
            </a:r>
            <a:endParaRPr sz="180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ora"/>
              <a:buAutoNum type="alphaLcPeriod"/>
            </a:pPr>
            <a:r>
              <a:rPr i="1" lang="en" sz="18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fails, cause Dr. Richard won’t want it as JSON data in Qlik anyway</a:t>
            </a:r>
            <a:endParaRPr i="1" sz="180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ora"/>
              <a:buAutoNum type="arabicPeriod"/>
            </a:pPr>
            <a:r>
              <a:rPr lang="en" sz="18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Using</a:t>
            </a:r>
            <a:r>
              <a:rPr lang="en" sz="18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 an XML intermediate file (like HTML) is some peoples’ solution </a:t>
            </a:r>
            <a:endParaRPr sz="180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ora"/>
              <a:buAutoNum type="alphaLcPeriod"/>
            </a:pPr>
            <a:r>
              <a:rPr i="1" lang="en" sz="18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fail</a:t>
            </a:r>
            <a:endParaRPr i="1" sz="180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ora"/>
              <a:buAutoNum type="arabicPeriod"/>
            </a:pPr>
            <a:r>
              <a:rPr lang="en" sz="1800" u="sng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file.io</a:t>
            </a:r>
            <a:r>
              <a:rPr lang="en" sz="18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 to upload as a web file</a:t>
            </a:r>
            <a:endParaRPr sz="180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ora"/>
              <a:buAutoNum type="alphaLcPeriod"/>
            </a:pPr>
            <a:r>
              <a:rPr i="1" lang="en" sz="18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fail, didn’t recognize CSV or JSON from file.io on Qlik</a:t>
            </a:r>
            <a:endParaRPr i="1" sz="180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ora"/>
              <a:buAutoNum type="arabicPeriod"/>
            </a:pPr>
            <a:r>
              <a:rPr lang="en" sz="18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Also, </a:t>
            </a:r>
            <a:r>
              <a:rPr lang="en" sz="1800" u="sng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 REST source would allow JSON uploads</a:t>
            </a:r>
            <a:r>
              <a:rPr lang="en" sz="18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 </a:t>
            </a:r>
            <a:endParaRPr sz="180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ora"/>
              <a:buAutoNum type="alphaLcPeriod"/>
            </a:pPr>
            <a:r>
              <a:rPr i="1" lang="en" sz="18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fail, </a:t>
            </a:r>
            <a:r>
              <a:rPr i="1" lang="en" sz="18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cause Dr. Richard won’t want it as JSON data in Qlik anyway</a:t>
            </a:r>
            <a:endParaRPr i="1" sz="180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ora"/>
              <a:buAutoNum type="arabicPeriod"/>
            </a:pPr>
            <a:r>
              <a:rPr lang="en" sz="1800" u="sng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JSON to CSV converter</a:t>
            </a:r>
            <a:r>
              <a:rPr lang="en" sz="18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 </a:t>
            </a:r>
            <a:endParaRPr sz="180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ora"/>
              <a:buAutoNum type="alphaLcPeriod"/>
            </a:pPr>
            <a:r>
              <a:rPr lang="en" sz="18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which I used! Seems to convert well in testing, but not sure what part of the data matters to Dr. Richard, so maybe I’m wrong</a:t>
            </a:r>
            <a:endParaRPr sz="180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Conclusion-like</a:t>
            </a:r>
            <a:endParaRPr/>
          </a:p>
        </p:txBody>
      </p:sp>
      <p:sp>
        <p:nvSpPr>
          <p:cNvPr id="181" name="Google Shape;181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I have lots of data! Perhaps more importantly, a good way to get more data.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It’s in JSON, and a bunch of conversions off of JSON depending on what could be useful 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Some tangents were explored and left open or stopped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58225"/>
            <a:ext cx="8839194" cy="3477281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4"/>
          <p:cNvSpPr txBox="1"/>
          <p:nvPr/>
        </p:nvSpPr>
        <p:spPr>
          <a:xfrm>
            <a:off x="1322325" y="239475"/>
            <a:ext cx="6455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(sorry about the lack of botany, not exactly my field)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88" name="Google Shape;188;p34"/>
          <p:cNvSpPr txBox="1"/>
          <p:nvPr/>
        </p:nvSpPr>
        <p:spPr>
          <a:xfrm>
            <a:off x="1398525" y="4506675"/>
            <a:ext cx="716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so here’s some pictures of Arabidopsis thaliana off Google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5"/>
          <p:cNvSpPr txBox="1"/>
          <p:nvPr>
            <p:ph type="title"/>
          </p:nvPr>
        </p:nvSpPr>
        <p:spPr>
          <a:xfrm>
            <a:off x="311700" y="2321875"/>
            <a:ext cx="8340600" cy="22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Thank you for your time!</a:t>
            </a:r>
            <a:endParaRPr sz="4000"/>
          </a:p>
        </p:txBody>
      </p:sp>
      <p:sp>
        <p:nvSpPr>
          <p:cNvPr id="194" name="Google Shape;194;p35"/>
          <p:cNvSpPr txBox="1"/>
          <p:nvPr/>
        </p:nvSpPr>
        <p:spPr>
          <a:xfrm>
            <a:off x="1693050" y="4216850"/>
            <a:ext cx="57579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(if interested, thorough notes can be found in my </a:t>
            </a:r>
            <a:r>
              <a:rPr lang="en" u="sng">
                <a:solidFill>
                  <a:schemeClr val="hlink"/>
                </a:solidFill>
                <a:hlinkClick r:id="rId3"/>
              </a:rPr>
              <a:t>notes</a:t>
            </a:r>
            <a:r>
              <a:rPr lang="en">
                <a:solidFill>
                  <a:srgbClr val="FFFFFF"/>
                </a:solidFill>
              </a:rPr>
              <a:t> document)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semester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quick precursor - Tech tangents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7780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Get Epicollect data into Qlik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Get 400+ microbiomes’ data from JPL from a Github, using the API or just downloading the CSV’s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Install RootNav2.0 on a server for public pic upload and automatic analysis, fix RootNav2.0 issue with Dr. Richard’s photos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Comment and change R Markdown scripts, related to the Archidart package, using RSML files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RootNav also, add it as part of an online pipeline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API tangents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Genelab API for some Genelab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MGnify API for some analysis of microbiome data that Genelab is slow to do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Cyverse API, as another option for online RootNav2.0 automatic system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Okay now can we get started?</a:t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more thing: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more thing:</a:t>
            </a:r>
            <a:endParaRPr/>
          </a:p>
        </p:txBody>
      </p:sp>
      <p:sp>
        <p:nvSpPr>
          <p:cNvPr id="95" name="Google Shape;95;p20"/>
          <p:cNvSpPr txBox="1"/>
          <p:nvPr>
            <p:ph type="title"/>
          </p:nvPr>
        </p:nvSpPr>
        <p:spPr>
          <a:xfrm>
            <a:off x="311700" y="1664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was the Arabidopsis thaliana on the catwalk?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more thing:</a:t>
            </a:r>
            <a:endParaRPr/>
          </a:p>
        </p:txBody>
      </p:sp>
      <p:sp>
        <p:nvSpPr>
          <p:cNvPr id="101" name="Google Shape;101;p21"/>
          <p:cNvSpPr txBox="1"/>
          <p:nvPr>
            <p:ph type="title"/>
          </p:nvPr>
        </p:nvSpPr>
        <p:spPr>
          <a:xfrm>
            <a:off x="311700" y="1664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was the Arabidopsis thaliana on the catwalk?</a:t>
            </a:r>
            <a:endParaRPr/>
          </a:p>
        </p:txBody>
      </p:sp>
      <p:sp>
        <p:nvSpPr>
          <p:cNvPr id="102" name="Google Shape;102;p21"/>
          <p:cNvSpPr txBox="1"/>
          <p:nvPr>
            <p:ph type="title"/>
          </p:nvPr>
        </p:nvSpPr>
        <p:spPr>
          <a:xfrm>
            <a:off x="311700" y="2045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model plant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